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>
        <p:scale>
          <a:sx n="100" d="100"/>
          <a:sy n="100" d="100"/>
        </p:scale>
        <p:origin x="-58" y="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rpskiumg.wordpress.com/2020/04/01/uvod-i-citanje-romana-ana-karenjina/#more-3045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93D4EDA-58E0-40CC-B3CA-14CDEB349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=""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A9EB0BC-A85E-4C26-B355-5DFCEF6CCB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643E56B-BD42-413D-B17D-7958270F5D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6C04F74-9467-4FA5-95DC-8D481A297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D73DE1C3-5C37-42E9-A3F0-256F193832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A2E7EC3-E07C-46CE-9B25-41865A506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pPr algn="ctr"/>
            <a:r>
              <a:rPr lang="sr-Cyrl-RS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 је овде без греха...</a:t>
            </a:r>
            <a:endParaRPr lang="en-US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>
                <a:solidFill>
                  <a:srgbClr val="7CEBFF"/>
                </a:solidFill>
                <a:latin typeface="Times New Roman" pitchFamily="18" charset="0"/>
                <a:cs typeface="Times New Roman" pitchFamily="18" charset="0"/>
              </a:rPr>
              <a:t>Дебата о лику Ане карењине и њеној кривици/невиности</a:t>
            </a:r>
            <a:endParaRPr lang="en-US" sz="2400" dirty="0">
              <a:solidFill>
                <a:srgbClr val="7CEB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Припрема за дебату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Наставница проверава да ли су ученици спремни и заинтересовани за час дебате о јунакињи Толстејовог романа;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Наставница најављује час дебате и дели ученике у две групе користећи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месинџер групу 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одељења; 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Кривица или невиност Ане Карењине у истоименом Толстојевом роману</a:t>
            </a:r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G\Desktop\Подела у груп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9891" y="2245493"/>
            <a:ext cx="3932469" cy="3598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Припрема за дебату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Наставница прати припрему за дебату користећи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месинџер групу 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одељења;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Наставница упућује ученике на свој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школски блог 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садржаје које би помогли ученицима у припреми дебате (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https://srpskiumg.wordpress.com/2020/04/01/uvod-i-citanje-romana-ana-karenjina/#more-3045</a:t>
            </a:r>
            <a:r>
              <a:rPr lang="sr-Cyrl-RS" dirty="0" smtClean="0">
                <a:solidFill>
                  <a:srgbClr val="002060"/>
                </a:solidFill>
              </a:rPr>
              <a:t>);</a:t>
            </a:r>
            <a:endParaRPr lang="sr-Cyrl-R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Ученици реферишу о припреми и евентуалним недоумицама које имају;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Упућивање на наставничина три видео-предавања о Толстојевом роману на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платформи РТС Планета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сајту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rts.rs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 descr="C:\Users\MG\Desktop\Упућивање на РТ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520" y="2270760"/>
            <a:ext cx="3459480" cy="348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дебатА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Ученици 2д и наставница се договарају око термина одржавања онлајн часа;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извођење часа користи се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Zoom.us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платформа;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Један поласатни термин (од три) је снимљен (аудио-запис) у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МП4 формату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потребе овог конкурса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G\Desktop\Заказивање час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8980" y="2225041"/>
            <a:ext cx="3855719" cy="3642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Утисци о ДЕБАТИ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почетка ванредног стања ученици 2д покренули су одељењске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онлајн новине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МГ у доба корене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Након часа посвећеног Толстојевој јунакињи, направили су </a:t>
            </a:r>
            <a:r>
              <a:rPr lang="sr-Cyrl-R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специјално издање</a:t>
            </a:r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журнала о часу дебате;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Наставница је високо оценила оригиналност и креативност у изношењу мишљења о дебатном часу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248400" y="1981199"/>
          <a:ext cx="5143499" cy="4724083"/>
        </p:xfrm>
        <a:graphic>
          <a:graphicData uri="http://schemas.openxmlformats.org/presentationml/2006/ole">
            <p:oleObj spid="_x0000_s4098" name="Acrobat Document" r:id="rId3" imgW="4663440" imgH="6034757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Утисци о дебати који су стигли мејлом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tiče</a:t>
            </a:r>
            <a:r>
              <a:rPr lang="en-US" dirty="0" smtClean="0"/>
              <a:t> video-</a:t>
            </a:r>
            <a:r>
              <a:rPr lang="en-US" dirty="0" err="1" smtClean="0"/>
              <a:t>lekcija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RTS </a:t>
            </a:r>
            <a:r>
              <a:rPr lang="en-US" dirty="0" err="1" smtClean="0"/>
              <a:t>Planeti</a:t>
            </a:r>
            <a:r>
              <a:rPr lang="en-US" dirty="0" smtClean="0"/>
              <a:t>, </a:t>
            </a:r>
            <a:r>
              <a:rPr lang="en-US" dirty="0" err="1" smtClean="0"/>
              <a:t>mislim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one </a:t>
            </a:r>
            <a:r>
              <a:rPr lang="en-US" dirty="0" err="1" smtClean="0"/>
              <a:t>odlične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, </a:t>
            </a:r>
            <a:r>
              <a:rPr lang="en-US" dirty="0" err="1" smtClean="0"/>
              <a:t>jasne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zanimljive</a:t>
            </a:r>
            <a:r>
              <a:rPr lang="en-US" dirty="0" smtClean="0"/>
              <a:t> </a:t>
            </a:r>
            <a:r>
              <a:rPr lang="en-US" dirty="0" err="1" smtClean="0"/>
              <a:t>sadržine</a:t>
            </a:r>
            <a:r>
              <a:rPr lang="en-US" dirty="0" smtClean="0"/>
              <a:t>. </a:t>
            </a:r>
            <a:r>
              <a:rPr lang="en-US" dirty="0" err="1" smtClean="0"/>
              <a:t>Posebno</a:t>
            </a:r>
            <a:r>
              <a:rPr lang="en-US" dirty="0" smtClean="0"/>
              <a:t> mi se </a:t>
            </a:r>
            <a:r>
              <a:rPr lang="en-US" dirty="0" err="1" smtClean="0"/>
              <a:t>sviđa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svake</a:t>
            </a:r>
            <a:r>
              <a:rPr lang="en-US" dirty="0" smtClean="0"/>
              <a:t> </a:t>
            </a:r>
            <a:r>
              <a:rPr lang="en-US" dirty="0" err="1" smtClean="0"/>
              <a:t>prezentacije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slajd</a:t>
            </a:r>
            <a:r>
              <a:rPr lang="en-US" b="1" dirty="0" smtClean="0"/>
              <a:t> </a:t>
            </a:r>
            <a:r>
              <a:rPr lang="en-US" dirty="0" smtClean="0"/>
              <a:t>„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 err="1" smtClean="0"/>
              <a:t>nudi</a:t>
            </a:r>
            <a:r>
              <a:rPr lang="en-US" dirty="0" smtClean="0"/>
              <a:t> internet” u </a:t>
            </a:r>
            <a:r>
              <a:rPr lang="en-US" dirty="0" err="1" smtClean="0"/>
              <a:t>kome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 err="1" smtClean="0"/>
              <a:t>emisija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pogledamo</a:t>
            </a:r>
            <a:r>
              <a:rPr lang="en-US" dirty="0" smtClean="0"/>
              <a:t>, </a:t>
            </a:r>
            <a:r>
              <a:rPr lang="en-US" dirty="0" err="1" smtClean="0"/>
              <a:t>nešto</a:t>
            </a:r>
            <a:r>
              <a:rPr lang="en-US" dirty="0" smtClean="0"/>
              <a:t> o </a:t>
            </a:r>
            <a:r>
              <a:rPr lang="en-US" dirty="0" err="1" smtClean="0"/>
              <a:t>čemu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saznamo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kviz</a:t>
            </a:r>
            <a:r>
              <a:rPr lang="en-US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Karenjinu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mi </a:t>
            </a:r>
            <a:r>
              <a:rPr lang="en-US" dirty="0" err="1" smtClean="0"/>
              <a:t>ovakve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 </a:t>
            </a:r>
            <a:r>
              <a:rPr lang="en-US" dirty="0" err="1" smtClean="0"/>
              <a:t>pomogle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vidim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pogrešno</a:t>
            </a:r>
            <a:r>
              <a:rPr lang="en-US" dirty="0" smtClean="0"/>
              <a:t> </a:t>
            </a:r>
            <a:r>
              <a:rPr lang="en-US" dirty="0" err="1" smtClean="0"/>
              <a:t>shvatio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čitanja</a:t>
            </a:r>
            <a:r>
              <a:rPr lang="en-US" dirty="0" smtClean="0"/>
              <a:t> (</a:t>
            </a:r>
            <a:r>
              <a:rPr lang="en-US" dirty="0" err="1" smtClean="0"/>
              <a:t>kviz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saznam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se roman </a:t>
            </a:r>
            <a:r>
              <a:rPr lang="en-US" dirty="0" err="1" smtClean="0"/>
              <a:t>sagledava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ugla</a:t>
            </a:r>
            <a:r>
              <a:rPr lang="en-US" dirty="0" smtClean="0"/>
              <a:t> (Agape). </a:t>
            </a:r>
            <a:r>
              <a:rPr lang="en-US" dirty="0" err="1" smtClean="0"/>
              <a:t>Voleo</a:t>
            </a:r>
            <a:r>
              <a:rPr lang="en-US" dirty="0" smtClean="0"/>
              <a:t> </a:t>
            </a:r>
            <a:r>
              <a:rPr lang="en-US" dirty="0" err="1" smtClean="0"/>
              <a:t>bih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ovakvi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narednim</a:t>
            </a:r>
            <a:r>
              <a:rPr lang="en-US" dirty="0" smtClean="0"/>
              <a:t> </a:t>
            </a:r>
            <a:r>
              <a:rPr lang="en-US" dirty="0" err="1" smtClean="0"/>
              <a:t>predavanjima</a:t>
            </a:r>
            <a:r>
              <a:rPr lang="en-US" dirty="0" smtClean="0"/>
              <a:t>.</a:t>
            </a:r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М. П.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r-Cyrl-RS" dirty="0" smtClean="0"/>
          </a:p>
          <a:p>
            <a:r>
              <a:rPr lang="en-US" dirty="0" err="1" smtClean="0"/>
              <a:t>Mislim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onlajn</a:t>
            </a:r>
            <a:r>
              <a:rPr lang="en-US" dirty="0" smtClean="0"/>
              <a:t> </a:t>
            </a:r>
            <a:r>
              <a:rPr lang="en-US" dirty="0" err="1" smtClean="0"/>
              <a:t>nastava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efikasna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nastava</a:t>
            </a:r>
            <a:r>
              <a:rPr lang="en-US" dirty="0" smtClean="0"/>
              <a:t> u </a:t>
            </a:r>
            <a:r>
              <a:rPr lang="en-US" dirty="0" err="1" smtClean="0"/>
              <a:t>školi</a:t>
            </a:r>
            <a:r>
              <a:rPr lang="en-US" dirty="0" smtClean="0"/>
              <a:t>. 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predmete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onlajn</a:t>
            </a:r>
            <a:r>
              <a:rPr lang="en-US" dirty="0" smtClean="0"/>
              <a:t> </a:t>
            </a:r>
            <a:r>
              <a:rPr lang="en-US" dirty="0" err="1" smtClean="0"/>
              <a:t>časove</a:t>
            </a:r>
            <a:r>
              <a:rPr lang="en-US" dirty="0" smtClean="0"/>
              <a:t> se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ispostavi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nedelje</a:t>
            </a:r>
            <a:r>
              <a:rPr lang="en-US" dirty="0" smtClean="0"/>
              <a:t> </a:t>
            </a:r>
            <a:r>
              <a:rPr lang="en-US" dirty="0" err="1" smtClean="0"/>
              <a:t>potrošimo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bismo</a:t>
            </a:r>
            <a:r>
              <a:rPr lang="en-US" dirty="0" smtClean="0"/>
              <a:t> u </a:t>
            </a:r>
            <a:r>
              <a:rPr lang="en-US" dirty="0" err="1" smtClean="0"/>
              <a:t>školi</a:t>
            </a:r>
            <a:r>
              <a:rPr lang="en-US" dirty="0" smtClean="0"/>
              <a:t>, a </a:t>
            </a:r>
            <a:r>
              <a:rPr lang="en-US" dirty="0" err="1" smtClean="0"/>
              <a:t>pređemo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gradiva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bismo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nedelje</a:t>
            </a:r>
            <a:r>
              <a:rPr lang="en-US" dirty="0" smtClean="0"/>
              <a:t> </a:t>
            </a:r>
            <a:r>
              <a:rPr lang="en-US" dirty="0" err="1" smtClean="0"/>
              <a:t>prešli</a:t>
            </a:r>
            <a:r>
              <a:rPr lang="en-US" dirty="0" smtClean="0"/>
              <a:t> u </a:t>
            </a:r>
            <a:r>
              <a:rPr lang="en-US" dirty="0" err="1" smtClean="0"/>
              <a:t>školi</a:t>
            </a:r>
            <a:r>
              <a:rPr lang="en-US" dirty="0" smtClean="0"/>
              <a:t>.  Ono </a:t>
            </a:r>
            <a:r>
              <a:rPr lang="en-US" dirty="0" err="1" smtClean="0"/>
              <a:t>što</a:t>
            </a:r>
            <a:r>
              <a:rPr lang="en-US" dirty="0" smtClean="0"/>
              <a:t> mi se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sviđa</a:t>
            </a:r>
            <a:r>
              <a:rPr lang="en-US" dirty="0" smtClean="0"/>
              <a:t> je to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sprovoditi</a:t>
            </a:r>
            <a:r>
              <a:rPr lang="en-US" dirty="0" smtClean="0"/>
              <a:t> </a:t>
            </a:r>
            <a:r>
              <a:rPr lang="en-US" dirty="0" err="1" smtClean="0"/>
              <a:t>onlajn</a:t>
            </a:r>
            <a:r>
              <a:rPr lang="en-US" dirty="0" smtClean="0"/>
              <a:t> </a:t>
            </a:r>
            <a:r>
              <a:rPr lang="en-US" dirty="0" err="1" smtClean="0"/>
              <a:t>moram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provodim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računarom</a:t>
            </a:r>
            <a:r>
              <a:rPr lang="en-US" dirty="0" smtClean="0"/>
              <a:t>.   </a:t>
            </a:r>
            <a:r>
              <a:rPr lang="en-US" dirty="0" err="1" smtClean="0"/>
              <a:t>Trenutno</a:t>
            </a:r>
            <a:r>
              <a:rPr lang="en-US" dirty="0" smtClean="0"/>
              <a:t> ne </a:t>
            </a:r>
            <a:r>
              <a:rPr lang="en-US" dirty="0" err="1" smtClean="0"/>
              <a:t>vidim</a:t>
            </a:r>
            <a:r>
              <a:rPr lang="en-US" dirty="0" smtClean="0"/>
              <a:t> </a:t>
            </a:r>
            <a:r>
              <a:rPr lang="en-US" dirty="0" err="1" smtClean="0"/>
              <a:t>mnogo</a:t>
            </a:r>
            <a:r>
              <a:rPr lang="en-US" dirty="0" smtClean="0"/>
              <a:t> </a:t>
            </a:r>
            <a:r>
              <a:rPr lang="en-US" dirty="0" err="1" smtClean="0"/>
              <a:t>prednosti</a:t>
            </a:r>
            <a:r>
              <a:rPr lang="en-US" dirty="0" smtClean="0"/>
              <a:t> </a:t>
            </a:r>
            <a:r>
              <a:rPr lang="en-US" dirty="0" err="1" smtClean="0"/>
              <a:t>onlajn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nastavu</a:t>
            </a:r>
            <a:r>
              <a:rPr lang="en-US" dirty="0" smtClean="0"/>
              <a:t> u </a:t>
            </a:r>
            <a:r>
              <a:rPr lang="en-US" dirty="0" err="1" smtClean="0"/>
              <a:t>školi</a:t>
            </a:r>
            <a:r>
              <a:rPr lang="en-US" dirty="0" smtClean="0"/>
              <a:t>,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želim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vratim</a:t>
            </a:r>
            <a:r>
              <a:rPr lang="en-US" dirty="0" smtClean="0"/>
              <a:t> u </a:t>
            </a:r>
            <a:r>
              <a:rPr lang="en-US" dirty="0" err="1" smtClean="0"/>
              <a:t>školu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 М. П.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Утисци о дебати који су стигли мејлом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Debata</a:t>
            </a:r>
            <a:r>
              <a:rPr lang="en-US" dirty="0" smtClean="0"/>
              <a:t> o </a:t>
            </a:r>
            <a:r>
              <a:rPr lang="en-US" dirty="0" err="1" smtClean="0"/>
              <a:t>Ani</a:t>
            </a:r>
            <a:r>
              <a:rPr lang="sr-Cyrl-RS" dirty="0" smtClean="0"/>
              <a:t> </a:t>
            </a:r>
            <a:r>
              <a:rPr lang="en-US" dirty="0" err="1" smtClean="0"/>
              <a:t>Karenjinoj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je </a:t>
            </a:r>
            <a:r>
              <a:rPr lang="en-US" dirty="0" err="1" smtClean="0"/>
              <a:t>oduzela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tri zoom</a:t>
            </a:r>
            <a:r>
              <a:rPr lang="sr-Cyrl-RS" dirty="0" smtClean="0"/>
              <a:t> </a:t>
            </a:r>
            <a:r>
              <a:rPr lang="en-US" dirty="0" err="1" smtClean="0"/>
              <a:t>sastanka</a:t>
            </a:r>
            <a:r>
              <a:rPr lang="en-US" dirty="0" smtClean="0"/>
              <a:t>, je </a:t>
            </a:r>
            <a:r>
              <a:rPr lang="en-US" dirty="0" err="1" smtClean="0"/>
              <a:t>okupirala</a:t>
            </a:r>
            <a:r>
              <a:rPr lang="en-US" dirty="0" smtClean="0"/>
              <a:t> </a:t>
            </a:r>
            <a:r>
              <a:rPr lang="en-US" dirty="0" err="1" smtClean="0"/>
              <a:t>svu</a:t>
            </a:r>
            <a:r>
              <a:rPr lang="en-US" dirty="0" smtClean="0"/>
              <a:t> </a:t>
            </a:r>
            <a:r>
              <a:rPr lang="en-US" dirty="0" err="1" smtClean="0"/>
              <a:t>našu</a:t>
            </a:r>
            <a:r>
              <a:rPr lang="en-US" dirty="0" smtClean="0"/>
              <a:t> </a:t>
            </a:r>
            <a:r>
              <a:rPr lang="en-US" dirty="0" err="1" smtClean="0"/>
              <a:t>pažnju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sr-Cyrl-RS" dirty="0" smtClean="0"/>
              <a:t> </a:t>
            </a:r>
            <a:r>
              <a:rPr lang="en-US" dirty="0" err="1" smtClean="0"/>
              <a:t>početka</a:t>
            </a:r>
            <a:r>
              <a:rPr lang="en-US" dirty="0" smtClean="0"/>
              <a:t> do </a:t>
            </a:r>
            <a:r>
              <a:rPr lang="en-US" dirty="0" err="1" smtClean="0"/>
              <a:t>kraja</a:t>
            </a:r>
            <a:r>
              <a:rPr lang="en-US" dirty="0" smtClean="0"/>
              <a:t>, </a:t>
            </a:r>
            <a:r>
              <a:rPr lang="en-US" dirty="0" err="1" smtClean="0"/>
              <a:t>celo</a:t>
            </a:r>
            <a:r>
              <a:rPr lang="en-US" dirty="0" smtClean="0"/>
              <a:t> </a:t>
            </a:r>
            <a:r>
              <a:rPr lang="en-US" dirty="0" err="1" smtClean="0"/>
              <a:t>odeljenje</a:t>
            </a:r>
            <a:r>
              <a:rPr lang="en-US" dirty="0" smtClean="0"/>
              <a:t> je </a:t>
            </a:r>
            <a:r>
              <a:rPr lang="en-US" dirty="0" err="1" smtClean="0"/>
              <a:t>diskutovalo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Cyrl-RS" dirty="0" smtClean="0"/>
              <a:t> </a:t>
            </a:r>
            <a:r>
              <a:rPr lang="en-US" dirty="0" err="1" smtClean="0"/>
              <a:t>iznelo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je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dinamično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</a:t>
            </a:r>
            <a:r>
              <a:rPr lang="sr-Cyrl-RS" dirty="0" smtClean="0"/>
              <a:t> </a:t>
            </a:r>
            <a:r>
              <a:rPr lang="en-US" dirty="0" err="1" smtClean="0"/>
              <a:t>potpunosti</a:t>
            </a:r>
            <a:r>
              <a:rPr lang="en-US" dirty="0" smtClean="0"/>
              <a:t> je </a:t>
            </a:r>
            <a:r>
              <a:rPr lang="en-US" dirty="0" err="1" smtClean="0"/>
              <a:t>dočaralo</a:t>
            </a:r>
            <a:r>
              <a:rPr lang="en-US" dirty="0" smtClean="0"/>
              <a:t> </a:t>
            </a:r>
            <a:r>
              <a:rPr lang="en-US" dirty="0" err="1" smtClean="0"/>
              <a:t>atmosferu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učionice</a:t>
            </a:r>
            <a:r>
              <a:rPr lang="en-US" dirty="0" smtClean="0"/>
              <a:t>. </a:t>
            </a:r>
            <a:r>
              <a:rPr lang="en-US" dirty="0" err="1" smtClean="0"/>
              <a:t>Uz</a:t>
            </a:r>
            <a:r>
              <a:rPr lang="sr-Cyrl-R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bloga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Vaših</a:t>
            </a:r>
            <a:r>
              <a:rPr lang="en-US" dirty="0" smtClean="0"/>
              <a:t> </a:t>
            </a:r>
            <a:r>
              <a:rPr lang="en-US" dirty="0" err="1" smtClean="0"/>
              <a:t>predavanja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tv</a:t>
            </a:r>
            <a:r>
              <a:rPr lang="en-US" dirty="0" smtClean="0"/>
              <a:t>-u </a:t>
            </a:r>
            <a:r>
              <a:rPr lang="en-US" dirty="0" err="1" smtClean="0"/>
              <a:t>imamo</a:t>
            </a:r>
            <a:r>
              <a:rPr lang="sr-Cyrl-RS" dirty="0" smtClean="0"/>
              <a:t> </a:t>
            </a:r>
            <a:r>
              <a:rPr lang="en-US" dirty="0" err="1" smtClean="0"/>
              <a:t>sasvim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celo</a:t>
            </a:r>
            <a:r>
              <a:rPr lang="en-US" dirty="0" smtClean="0"/>
              <a:t> </a:t>
            </a:r>
            <a:r>
              <a:rPr lang="en-US" dirty="0" err="1" smtClean="0"/>
              <a:t>gradivo</a:t>
            </a:r>
            <a:r>
              <a:rPr lang="sr-Cyrl-RS" dirty="0" smtClean="0"/>
              <a:t> </a:t>
            </a:r>
            <a:r>
              <a:rPr lang="en-US" dirty="0" err="1" smtClean="0"/>
              <a:t>temeljno</a:t>
            </a:r>
            <a:r>
              <a:rPr lang="en-US" dirty="0" smtClean="0"/>
              <a:t> </a:t>
            </a:r>
            <a:r>
              <a:rPr lang="en-US" dirty="0" err="1" smtClean="0"/>
              <a:t>naučimo</a:t>
            </a:r>
            <a:r>
              <a:rPr lang="en-US" dirty="0" smtClean="0"/>
              <a:t>, tome </a:t>
            </a:r>
            <a:r>
              <a:rPr lang="en-US" dirty="0" err="1" smtClean="0"/>
              <a:t>pomažu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naravno</a:t>
            </a:r>
            <a:r>
              <a:rPr lang="en-US" dirty="0" smtClean="0"/>
              <a:t> online</a:t>
            </a:r>
            <a:r>
              <a:rPr lang="sr-Cyrl-RS" dirty="0" smtClean="0"/>
              <a:t> </a:t>
            </a:r>
            <a:r>
              <a:rPr lang="en-US" dirty="0" err="1" smtClean="0"/>
              <a:t>časovi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dajete</a:t>
            </a:r>
            <a:r>
              <a:rPr lang="en-US" dirty="0" smtClean="0"/>
              <a:t> </a:t>
            </a:r>
            <a:r>
              <a:rPr lang="en-US" dirty="0" err="1" smtClean="0"/>
              <a:t>smernice</a:t>
            </a:r>
            <a:r>
              <a:rPr lang="en-US" dirty="0" smtClean="0"/>
              <a:t> o </a:t>
            </a:r>
            <a:r>
              <a:rPr lang="en-US" dirty="0" err="1" smtClean="0"/>
              <a:t>učenju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Cyrl-R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linkovi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smatrate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sr-Cyrl-RS" dirty="0" smtClean="0"/>
              <a:t> </a:t>
            </a:r>
            <a:r>
              <a:rPr lang="en-US" dirty="0" err="1" smtClean="0"/>
              <a:t>zanimljivi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Н. С.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Mana</a:t>
            </a:r>
            <a:r>
              <a:rPr lang="en-US" dirty="0" smtClean="0"/>
              <a:t> online </a:t>
            </a:r>
            <a:r>
              <a:rPr lang="en-US" dirty="0" err="1" smtClean="0"/>
              <a:t>časova</a:t>
            </a:r>
            <a:r>
              <a:rPr lang="en-US" dirty="0" smtClean="0"/>
              <a:t> </a:t>
            </a:r>
            <a:r>
              <a:rPr lang="en-US" dirty="0" err="1" smtClean="0"/>
              <a:t>srpskog</a:t>
            </a:r>
            <a:r>
              <a:rPr lang="sr-Cyrl-R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jedino</a:t>
            </a:r>
            <a:r>
              <a:rPr lang="en-US" dirty="0" smtClean="0"/>
              <a:t> to </a:t>
            </a:r>
            <a:r>
              <a:rPr lang="en-US" dirty="0" err="1" smtClean="0"/>
              <a:t>što</a:t>
            </a:r>
            <a:r>
              <a:rPr lang="en-US" dirty="0" smtClean="0"/>
              <a:t> ne </a:t>
            </a:r>
            <a:r>
              <a:rPr lang="en-US" dirty="0" err="1" smtClean="0"/>
              <a:t>vidimo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. Po</a:t>
            </a:r>
            <a:r>
              <a:rPr lang="sr-Cyrl-RS" dirty="0" smtClean="0"/>
              <a:t> </a:t>
            </a:r>
            <a:r>
              <a:rPr lang="en-US" dirty="0" smtClean="0"/>
              <a:t>mom </a:t>
            </a:r>
            <a:r>
              <a:rPr lang="en-US" dirty="0" err="1" smtClean="0"/>
              <a:t>mišljenju</a:t>
            </a:r>
            <a:r>
              <a:rPr lang="en-US" dirty="0" smtClean="0"/>
              <a:t> </a:t>
            </a:r>
            <a:r>
              <a:rPr lang="en-US" dirty="0" err="1" smtClean="0"/>
              <a:t>strašnije</a:t>
            </a:r>
            <a:r>
              <a:rPr lang="en-US" dirty="0" smtClean="0"/>
              <a:t> je </a:t>
            </a:r>
            <a:r>
              <a:rPr lang="en-US" dirty="0" err="1" smtClean="0"/>
              <a:t>uključiti</a:t>
            </a:r>
            <a:r>
              <a:rPr lang="en-US" dirty="0" smtClean="0"/>
              <a:t> </a:t>
            </a:r>
            <a:r>
              <a:rPr lang="en-US" dirty="0" err="1" smtClean="0"/>
              <a:t>mikrofon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Cyrl-RS" dirty="0" smtClean="0"/>
              <a:t> </a:t>
            </a:r>
            <a:r>
              <a:rPr lang="en-US" dirty="0" err="1" smtClean="0"/>
              <a:t>reći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,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uključiti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diskutovati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.</a:t>
            </a:r>
            <a:r>
              <a:rPr lang="sr-Cyrl-RS" dirty="0" smtClean="0"/>
              <a:t> </a:t>
            </a:r>
            <a:r>
              <a:rPr lang="en-US" dirty="0" err="1" smtClean="0"/>
              <a:t>Mislim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to </a:t>
            </a:r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ne </a:t>
            </a:r>
            <a:r>
              <a:rPr lang="en-US" dirty="0" err="1" smtClean="0"/>
              <a:t>vidim</a:t>
            </a:r>
            <a:r>
              <a:rPr lang="en-US" dirty="0" smtClean="0"/>
              <a:t> </a:t>
            </a:r>
            <a:r>
              <a:rPr lang="en-US" dirty="0" err="1" smtClean="0"/>
              <a:t>ostala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sr-Cyrl-RS" dirty="0" smtClean="0"/>
              <a:t> </a:t>
            </a:r>
            <a:r>
              <a:rPr lang="en-US" dirty="0" err="1" smtClean="0"/>
              <a:t>pričam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u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crni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pričam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sr-Cyrl-R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Vama</a:t>
            </a:r>
            <a:r>
              <a:rPr lang="en-US" dirty="0" smtClean="0"/>
              <a:t> (to ne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plašim</a:t>
            </a:r>
            <a:r>
              <a:rPr lang="en-US" dirty="0" smtClean="0"/>
              <a:t> Vas, </a:t>
            </a:r>
            <a:r>
              <a:rPr lang="en-US" dirty="0" err="1" smtClean="0"/>
              <a:t>samo</a:t>
            </a:r>
            <a:r>
              <a:rPr lang="en-US" dirty="0" smtClean="0"/>
              <a:t> mi</a:t>
            </a:r>
            <a:r>
              <a:rPr lang="sr-Cyrl-R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vidimo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reakcije</a:t>
            </a:r>
            <a:r>
              <a:rPr lang="en-US" dirty="0" smtClean="0"/>
              <a:t> </a:t>
            </a:r>
            <a:r>
              <a:rPr lang="en-US" dirty="0" err="1" smtClean="0"/>
              <a:t>ostalih</a:t>
            </a:r>
            <a:r>
              <a:rPr lang="en-US" dirty="0" smtClean="0"/>
              <a:t> :) ). </a:t>
            </a:r>
            <a:r>
              <a:rPr lang="en-US" dirty="0" err="1" smtClean="0"/>
              <a:t>Sve</a:t>
            </a:r>
            <a:r>
              <a:rPr lang="sr-Cyrl-RS" dirty="0" smtClean="0"/>
              <a:t> </a:t>
            </a:r>
            <a:r>
              <a:rPr lang="en-US" dirty="0" err="1" smtClean="0"/>
              <a:t>ostalo</a:t>
            </a:r>
            <a:r>
              <a:rPr lang="en-US" dirty="0" smtClean="0"/>
              <a:t> </a:t>
            </a:r>
            <a:r>
              <a:rPr lang="en-US" dirty="0" err="1" smtClean="0"/>
              <a:t>vezano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online </a:t>
            </a:r>
            <a:r>
              <a:rPr lang="en-US" dirty="0" err="1" smtClean="0"/>
              <a:t>časove</a:t>
            </a:r>
            <a:r>
              <a:rPr lang="en-US" dirty="0" smtClean="0"/>
              <a:t> </a:t>
            </a:r>
            <a:r>
              <a:rPr lang="en-US" dirty="0" err="1" smtClean="0"/>
              <a:t>srpskog</a:t>
            </a:r>
            <a:r>
              <a:rPr lang="en-US" dirty="0" smtClean="0"/>
              <a:t> je</a:t>
            </a:r>
            <a:r>
              <a:rPr lang="sr-Cyrl-RS" dirty="0" smtClean="0"/>
              <a:t> </a:t>
            </a:r>
            <a:r>
              <a:rPr lang="en-US" dirty="0" err="1" smtClean="0"/>
              <a:t>odlično</a:t>
            </a:r>
            <a:r>
              <a:rPr lang="en-US" dirty="0" smtClean="0"/>
              <a:t>,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radimo</a:t>
            </a:r>
            <a:r>
              <a:rPr lang="en-US" dirty="0" smtClean="0"/>
              <a:t>,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sr-Cyrl-RS" dirty="0" smtClean="0"/>
              <a:t> </a:t>
            </a:r>
            <a:r>
              <a:rPr lang="en-US" dirty="0" err="1" smtClean="0"/>
              <a:t>diskutujemo</a:t>
            </a:r>
            <a:r>
              <a:rPr lang="en-US" dirty="0" smtClean="0"/>
              <a:t>, </a:t>
            </a:r>
            <a:r>
              <a:rPr lang="en-US" dirty="0" err="1" smtClean="0"/>
              <a:t>materijali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dobijamo</a:t>
            </a:r>
            <a:r>
              <a:rPr lang="en-US" dirty="0" smtClean="0"/>
              <a:t>. </a:t>
            </a:r>
            <a:endParaRPr lang="sr-Cyrl-RS" dirty="0" smtClean="0"/>
          </a:p>
          <a:p>
            <a:r>
              <a:rPr lang="sr-Cyrl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Н. С.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379F11E2-8BA5-4C5C-AE7C-361E5EA011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=""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00E1DA-EC7C-40FC-95E3-11FDCD2E4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Хвала на пажњи! </a:t>
            </a: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Анђелка петровић, </a:t>
            </a:r>
          </a:p>
          <a:p>
            <a:pPr algn="ctr"/>
            <a:r>
              <a:rPr lang="sr-Cyrl-R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професорка српског језика и књижевности у математичкој гимназији</a:t>
            </a:r>
          </a:p>
          <a:p>
            <a:pPr algn="ctr"/>
            <a:r>
              <a:rPr lang="sr-Cyrl-B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R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београду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A421166-2996-41A7-B094-AE5316F34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DBB1B92-A3EB-43E4-8FAB-D20E8ED14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F3972F4-FE7E-48EA-AAD8-9BE5750A6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21614E5-870B-4D5E-A43B-8FF7E53234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="" xmlns:p14="http://schemas.microsoft.com/office/powerpoint/2010/main" val="35013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4D6DDB-133E-44E2-B636-39185D690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AA5B70-631E-4F47-874A-FBE55E5170D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1C31AD-A7B7-4945-9E95-3D67796743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Office PowerPoint</Application>
  <PresentationFormat>Custom</PresentationFormat>
  <Paragraphs>36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Dividend</vt:lpstr>
      <vt:lpstr>Acrobat Document</vt:lpstr>
      <vt:lpstr>Ко је овде без греха...</vt:lpstr>
      <vt:lpstr>Припрема за дебату</vt:lpstr>
      <vt:lpstr>Припрема за дебату</vt:lpstr>
      <vt:lpstr>дебатА</vt:lpstr>
      <vt:lpstr>Утисци о ДЕБАТИ</vt:lpstr>
      <vt:lpstr>Утисци о дебати који су стигли мејлом</vt:lpstr>
      <vt:lpstr>Утисци о дебати који су стигли мејлом</vt:lpstr>
      <vt:lpstr>Хвала на пажњи!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design</dc:title>
  <dc:creator/>
  <cp:lastModifiedBy/>
  <cp:revision>2</cp:revision>
  <dcterms:created xsi:type="dcterms:W3CDTF">2020-05-03T19:49:19Z</dcterms:created>
  <dcterms:modified xsi:type="dcterms:W3CDTF">2020-05-03T20:51:54Z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